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8A06A-B5CA-4D72-920D-0F726E29158F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C7E22-DA7C-413C-91B9-16E9A10FB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7E22-DA7C-413C-91B9-16E9A10FBE3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8C2D66-61D5-4A0B-A084-C714735A0A66}" type="datetimeFigureOut">
              <a:rPr lang="pl-PL" smtClean="0"/>
              <a:pPr/>
              <a:t>2016-10-15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7FC6BA-2737-4B0F-BA22-0E75D3550AE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956376" cy="381642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CZY  ZNASZ  HIERARCHIĘ  WARTOŚCI ?</a:t>
            </a:r>
            <a:r>
              <a:rPr lang="pl-PL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5962674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Człowiek nie może robić, co chce i jak chce, bo nie żyje na świecie sam i musi się liczyć nie tylko ze swoim „widzimisię”, ale też                         z dobrem innych ludzi !!!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Lekceważenie hierarchii wartości                                 nie przynosi człowiekowi </a:t>
            </a:r>
            <a:r>
              <a:rPr lang="pl-PL" sz="3200" smtClean="0">
                <a:latin typeface="Times New Roman" pitchFamily="18" charset="0"/>
                <a:cs typeface="Times New Roman" pitchFamily="18" charset="0"/>
              </a:rPr>
              <a:t>nic dobrego !!!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625070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pl-PL" sz="2300" b="1" u="sng" dirty="0" smtClean="0">
                <a:latin typeface="Times New Roman" pitchFamily="18" charset="0"/>
                <a:cs typeface="Times New Roman" pitchFamily="18" charset="0"/>
              </a:rPr>
              <a:t>Schemat hierarchii wartości:</a:t>
            </a:r>
            <a:r>
              <a:rPr lang="pl-PL" sz="2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Wartość najwyższa, absolutna : </a:t>
            </a:r>
            <a:r>
              <a:rPr lang="pl-PL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Bóg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Wartości duchowe (moralne) : </a:t>
            </a:r>
            <a:r>
              <a:rPr lang="pl-PL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dobro, prawda, piękno, miłość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Wartości społeczne : </a:t>
            </a:r>
            <a:r>
              <a:rPr lang="pl-PL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naród, ludzkość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Wartości intelektualno - kulturowe : </a:t>
            </a:r>
            <a:r>
              <a:rPr lang="pl-PL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wiedza, nauka, kultura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Wartości witalne : </a:t>
            </a:r>
            <a:r>
              <a:rPr lang="pl-PL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życie, zdrowie, siła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Wartości zmysłowe : </a:t>
            </a:r>
            <a:r>
              <a:rPr lang="pl-PL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przyjemność, zadowolenie, wygoda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Wartości materialne : </a:t>
            </a:r>
            <a:r>
              <a:rPr lang="pl-PL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bogactwo, rzeczy</a:t>
            </a:r>
            <a:endParaRPr lang="pl-PL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6322714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 Ernest Hemingway w powieści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                                     „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Stary człowiek i morze”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                                  napisał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takie zdanie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„Człowieka można zniszczyć, </a:t>
            </a: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ale </a:t>
            </a: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nie pokonać”.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zdanie mówi o wielkiej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godności                                           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i sile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człowieka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, który potrafi żyć                                        według wartości najwyższych.</a:t>
            </a:r>
            <a:br>
              <a:rPr lang="pl-PL" sz="32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16824" cy="6264696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***************************************</a:t>
            </a:r>
            <a:b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tylko wtedy człowiek staje się w pełni człowiekiem, </a:t>
            </a:r>
            <a: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jeśli </a:t>
            </a:r>
            <a:r>
              <a:rPr lang="pl-PL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wznosi się do życia na poziomie wartości najwyższych. I tylko wtedy staje się człowiekiem szczęśliwym, bo dla człowieka tak naprawdę ważne jest „być” </a:t>
            </a:r>
            <a: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a </a:t>
            </a:r>
            <a:r>
              <a:rPr lang="pl-PL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nie „mieć”. A dopiero życie według wartości  najwyższych daje człowiekowi owo „być”, czyli bycie naprawdę człowiekiem </a:t>
            </a:r>
            <a: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br>
              <a:rPr lang="pl-PL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***************************************</a:t>
            </a:r>
            <a:endParaRPr lang="pl-PL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61</Words>
  <Application>Microsoft Office PowerPoint</Application>
  <PresentationFormat>Pokaz na ekranie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Przesilenie</vt:lpstr>
      <vt:lpstr>CZY  ZNASZ  HIERARCHIĘ  WARTOŚCI ? </vt:lpstr>
      <vt:lpstr>Człowiek nie może robić, co chce i jak chce, bo nie żyje na świecie sam i musi się liczyć nie tylko ze swoim „widzimisię”, ale też                         z dobrem innych ludzi !!!   Lekceważenie hierarchii wartości                                 nie przynosi człowiekowi nic dobrego !!!</vt:lpstr>
      <vt:lpstr>Schemat hierarchii wartości:  Wartość najwyższa, absolutna : Bóg Wartości duchowe (moralne) : dobro, prawda, piękno, miłość Wartości społeczne : naród, ludzkość Wartości intelektualno - kulturowe : wiedza, nauka, kultura Wartości witalne : życie, zdrowie, siła Wartości zmysłowe : przyjemność, zadowolenie, wygoda Wartości materialne : bogactwo, rzeczy</vt:lpstr>
      <vt:lpstr> Ernest Hemingway w powieści                                       „Stary człowiek i morze”                                    napisał takie zdanie:  „Człowieka można zniszczyć,                                       ale nie pokonać”.  To zdanie mówi o wielkiej godności                                            i sile człowieka, który potrafi żyć                                        według wartości najwyższych.  </vt:lpstr>
      <vt:lpstr>***************************************  A tylko wtedy człowiek staje się w pełni człowiekiem, jeśli wznosi się do życia na poziomie wartości najwyższych. I tylko wtedy staje się człowiekiem szczęśliwym, bo dla człowieka tak naprawdę ważne jest „być”                      a nie „mieć”. A dopiero życie według wartości  najwyższych daje człowiekowi owo „być”, czyli bycie naprawdę człowiekiem !!!  ***************************************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 hierarchii wartości:  Wartość najwyższa, absolutna : Bóg Wartości duchowe (moralne) : dobro, prawda, piękno, miłość Wartości społeczne : naród, ludzkość Wartości intelektualno - kulturowe : wiedza, nauka, kultura Wartości witalne : życie, zdrowie, siła Wartości zmysłowe : przyjemność, zadowolenie, wygoda Wartości materialne : bogactwo, rzeczy  </dc:title>
  <dc:creator>Kasia</dc:creator>
  <cp:lastModifiedBy>Kasia</cp:lastModifiedBy>
  <cp:revision>11</cp:revision>
  <dcterms:created xsi:type="dcterms:W3CDTF">2016-10-11T19:19:19Z</dcterms:created>
  <dcterms:modified xsi:type="dcterms:W3CDTF">2016-10-15T16:46:00Z</dcterms:modified>
</cp:coreProperties>
</file>